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3146B-888A-F0DB-7D22-17C7339731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9BA0B8-157E-E509-E1EF-6E8235093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B304E-90EB-38B3-B72A-183DDCD26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68AB-C367-4BF0-90D3-7079CD5BC5A3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54F72-59DA-2D5A-7C1A-34C1D67F0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403CA-2FB5-A766-6F9A-54F805EEB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92BC6-E867-4BD6-8B4D-F7CA1241C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10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D6E98-4B8B-027F-C4F6-2E49B187E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25B16A-BA94-5335-8205-16DC070CB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EC172-9382-525E-37D9-75BEDE3C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68AB-C367-4BF0-90D3-7079CD5BC5A3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CA4FD-CA1B-FFC5-BF94-F3DEFA1DF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46C75-EFE5-ADF4-B688-3077DEEA5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92BC6-E867-4BD6-8B4D-F7CA1241C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12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8A4E5-CBFC-D518-FB0E-8D3B308367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1B69B7-A269-0836-A372-C1F11C95C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B38CC-CFC8-4F19-FE49-40A1A0DB6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68AB-C367-4BF0-90D3-7079CD5BC5A3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98014-9AB2-987C-600D-71922CCB0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C8B33-2F2D-F907-0E25-54FD651DC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92BC6-E867-4BD6-8B4D-F7CA1241C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27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05F9C-EC9E-F3C4-D2F5-744F28B1C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2DF7A-BA9C-18CF-8E2A-3CCC1F392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088B2-102D-0898-FF67-40EA712D7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68AB-C367-4BF0-90D3-7079CD5BC5A3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8582B-7BF4-6B41-661B-AEF7FB41E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BB2FC-D331-39FA-3C12-741CDC6E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92BC6-E867-4BD6-8B4D-F7CA1241C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71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E3CBB-CDA1-61FB-3606-F5C662EE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07D5A-5DD6-F4F1-54FA-E2CB37B69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6A4A7-D5FE-672F-40D6-60CAB8697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68AB-C367-4BF0-90D3-7079CD5BC5A3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64CC8-37E0-E7F3-0B38-1D5442920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CDEF2-0059-A698-AF4D-EE0A18764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92BC6-E867-4BD6-8B4D-F7CA1241C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5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67156-7447-F4C4-CD4E-E2F0E2698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704D4-1B5E-D80D-1831-B2F6670DAE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602B5-CD4D-6F46-6CF3-7A2F8BB28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D715BF-FE8A-1851-B662-E3C1CFCCF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68AB-C367-4BF0-90D3-7079CD5BC5A3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039E05-C7B3-3F23-F5DB-C37F0F418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A6472-FE0A-82A3-26BF-D44EF6D12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92BC6-E867-4BD6-8B4D-F7CA1241C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1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94E5F-1E5E-AFFA-C595-F30E6C6B6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48341-80DD-9612-48D2-B37BA0DCC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AF9F9-CA92-7D8C-57E6-7AC08A00D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D76403-46F2-ECA2-17FB-6EEB31BE7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7406FC-9C0E-AAD6-C75E-7BE29D4DA4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767062-0341-2830-D612-275D38C46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68AB-C367-4BF0-90D3-7079CD5BC5A3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A0CBF0-BF8E-BE4F-C790-9C6D9A5AE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98B688-D432-62D6-80C5-B46920282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92BC6-E867-4BD6-8B4D-F7CA1241C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78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E1C18-77DA-9D13-6359-F926CC4C8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F40064-C263-2715-87B3-55A122398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68AB-C367-4BF0-90D3-7079CD5BC5A3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B6EB81-198C-D357-138D-342E17F60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A19071-7E61-04BB-C5C6-6AD1C245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92BC6-E867-4BD6-8B4D-F7CA1241C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6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403B9-E3AF-271F-9DA0-EB8125626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68AB-C367-4BF0-90D3-7079CD5BC5A3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583ECE-F1EF-5BD6-826D-B4AA3B2E7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D5C68-CE5E-C66E-BC32-E2C5FB9CF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92BC6-E867-4BD6-8B4D-F7CA1241C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04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CD883-FC3A-2C5C-40E3-6BB4DCB21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CA966-74D9-9F90-B6D0-DB01D83EC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253CC-1BC7-340F-EF59-54924E02E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19849-938D-0472-95EC-8F8AFD4D3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68AB-C367-4BF0-90D3-7079CD5BC5A3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0702F1-FA64-3A14-AA86-651B49016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33837-C77B-A26E-12EC-2285A3E47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92BC6-E867-4BD6-8B4D-F7CA1241C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04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EBA20-B5F3-6307-FCAC-3307115E5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866988-62A0-3F10-7AF2-947378E1A6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4F540-F957-C903-67EB-DBDD19629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BA771-A92B-41BD-9903-16410D8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68AB-C367-4BF0-90D3-7079CD5BC5A3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B46D90-2235-24C7-5559-C41A766FD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B1036-57A2-9CC1-00D0-3A98C860E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92BC6-E867-4BD6-8B4D-F7CA1241C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90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1CFFEE-CA93-9FF1-7155-DA63D89F5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CACF5-5DCE-52AB-D293-485D213C7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6DB6-C34D-AEBE-48B7-232F2C23B8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468AB-C367-4BF0-90D3-7079CD5BC5A3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FA3C9-183F-0D43-1DAC-51F7422630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6CE07-4C51-1098-A667-94C1B3CB7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92BC6-E867-4BD6-8B4D-F7CA1241C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8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3C5B0-DC8C-BDDB-6A40-5915A8C0F8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Grassroots Preservation: A Case Study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FE13A7-8B22-447D-7957-A70CD88CAF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659569"/>
          </a:xfrm>
        </p:spPr>
        <p:txBody>
          <a:bodyPr/>
          <a:lstStyle/>
          <a:p>
            <a:r>
              <a:rPr lang="en-US" dirty="0"/>
              <a:t>Denver’s ‘Owner-Opposed’ Landmark Designation Experience</a:t>
            </a:r>
          </a:p>
        </p:txBody>
      </p:sp>
    </p:spTree>
    <p:extLst>
      <p:ext uri="{BB962C8B-B14F-4D97-AF65-F5344CB8AC3E}">
        <p14:creationId xmlns:p14="http://schemas.microsoft.com/office/powerpoint/2010/main" val="3727197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721C0-FAF3-D290-FFCF-F9F1BAE5A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Skillset Diversity or How to Run A Campaign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8C1ACE-68A7-4A79-9C6B-5A2484616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041396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“win”, remember the word “Constituency”. The house needs you to build it 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Street canvassing, </a:t>
            </a:r>
            <a:r>
              <a:rPr lang="en-US" dirty="0" err="1"/>
              <a:t>flyering</a:t>
            </a:r>
            <a:r>
              <a:rPr lang="en-US" dirty="0"/>
              <a:t> have huge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Network constantly with new contacts from social/traditional media outreach—take advantage of surprise contacts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canvasser, a political outreach(er), a social media manager, a correspondence manager, a graphics person, a media contact person, all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be shy about asking for CC member’s time for a meeting—even if it’s “</a:t>
            </a:r>
            <a:r>
              <a:rPr lang="en-US" dirty="0" err="1"/>
              <a:t>just”staff</a:t>
            </a:r>
            <a:r>
              <a:rPr lang="en-US" dirty="0"/>
              <a:t>, oh yeah, you need a person comfy doing that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&amp; Money always key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89722E-D0B6-BAAE-EC71-C85D8E081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53" y="268447"/>
            <a:ext cx="4885893" cy="632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25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9E029-645D-CC99-9C32-1509D139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50780"/>
            <a:ext cx="3932237" cy="1068388"/>
          </a:xfrm>
        </p:spPr>
        <p:txBody>
          <a:bodyPr/>
          <a:lstStyle/>
          <a:p>
            <a:pPr algn="ctr"/>
            <a:r>
              <a:rPr lang="en-US" b="1" dirty="0"/>
              <a:t>End Results and Takeaways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0E108-EEB5-8B7D-F1BF-E0222A0BFB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19168"/>
            <a:ext cx="3932237" cy="4549820"/>
          </a:xfrm>
        </p:spPr>
        <p:txBody>
          <a:bodyPr>
            <a:norm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Equation: Time + Money + Expertise = Constituency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Constituency Building Unprecedented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Six Registered Neighborhood Organizations, 150+ separate support letters (that’s massive by normal standards)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Former Mayor Webb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Former Exec VP of Children’s Hospital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Historic Denver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City planning documents and statements to your advantage,. i.e.,  adaptive reuse, sustainability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Tailor your messaging with opposition messaging in mind.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people to hearings, be political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9E4496-9BD0-156E-F8A5-73357D4AA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9921"/>
            <a:ext cx="4110068" cy="22907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870E65-F49D-AB05-E360-81D754FF4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662" y="4012897"/>
            <a:ext cx="3162560" cy="13399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D90F2B-BE45-098C-E37A-CF3D98E71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94" y="4710309"/>
            <a:ext cx="3399912" cy="12850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E0CC19-F948-F0A7-1934-AFAEE14DB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709" y="5625151"/>
            <a:ext cx="3325770" cy="10607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9C4FD4-1F09-8656-C780-DE25CD3454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93" y="2929782"/>
            <a:ext cx="4904858" cy="99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0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4B288-00C5-EBA5-95BF-DA1221E2F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Key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F71BF-8839-6E4D-4B08-84F9421E2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2634" y="1859181"/>
            <a:ext cx="7786731" cy="424800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Organizing a Grassroots Campaign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Understanding &amp; Navigating the Process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The Importance of “Institutional” Help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The Need for Skillset Diversity</a:t>
            </a:r>
          </a:p>
        </p:txBody>
      </p:sp>
    </p:spTree>
    <p:extLst>
      <p:ext uri="{BB962C8B-B14F-4D97-AF65-F5344CB8AC3E}">
        <p14:creationId xmlns:p14="http://schemas.microsoft.com/office/powerpoint/2010/main" val="2020401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A2C84-EB4D-A805-E5C8-F2B42AC38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07247"/>
            <a:ext cx="3932237" cy="1069975"/>
          </a:xfrm>
        </p:spPr>
        <p:txBody>
          <a:bodyPr/>
          <a:lstStyle/>
          <a:p>
            <a:pPr algn="ctr"/>
            <a:r>
              <a:rPr lang="en-US" dirty="0"/>
              <a:t>Overview of Landmark Process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A70C1-2E6F-A26D-6529-BBE3435E6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35945"/>
            <a:ext cx="3932237" cy="531480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1902/3 Mansion in Denver’s City Park West neighborhood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Developer purchased to obtain part of the lot for adjacent project, decided to demolish as well for new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City examines all demo applications to see if any meet min 3/10 Landmark criteria (DOI’s standards)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so, public notice (sign) posted giving interested parties 2 weeks to submit “Notice of Intent” letter seeking Landmark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Triggers mediation. If that does not result in an agreement, an “Owner-Opposed” Landmark application can be submitted.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Package goes thru City Landmark staff, then to Landmark Preservation Commission, then one sub-group of City Council, then full City Council hearing for final determination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B82B7-ECE1-3ED9-0A89-A4EBFC678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16" y="146998"/>
            <a:ext cx="4887478" cy="36656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111D80-A0F1-65B2-C90C-E4484A322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708" y="3812606"/>
            <a:ext cx="3864528" cy="289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15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A346B-7683-7BB7-172A-6679549E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410" y="139915"/>
            <a:ext cx="3826080" cy="73383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1741 N Gaylord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B6855-4882-7964-95A3-F3AABB2A1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950" y="239290"/>
            <a:ext cx="2395276" cy="2819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64E926-2725-2E75-C7DD-2DEB96B0B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999" y="973123"/>
            <a:ext cx="3258288" cy="2928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D99ED1-BA0A-4732-6603-BF974E1CE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72" y="1168540"/>
            <a:ext cx="3959261" cy="960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9B317F-8E97-EA4D-3AEA-8AAB1D470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98" y="2247308"/>
            <a:ext cx="1332414" cy="26140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8DA778-132A-EB15-4BD2-DE19F76F08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362" y="3429000"/>
            <a:ext cx="1547824" cy="32242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21FD4E-1E7F-D20B-4D1D-F3E93C4E4C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04" y="253980"/>
            <a:ext cx="1609737" cy="7191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AB6F64-DCAA-BD36-5419-FF06035249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892" y="2491934"/>
            <a:ext cx="955392" cy="18741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D8B11A-361F-E162-AA74-88F75E088E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24" y="5320116"/>
            <a:ext cx="3642038" cy="11295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E8774C9-32F7-C28A-8C4F-A209C1BEBB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13" y="4486349"/>
            <a:ext cx="2839910" cy="22317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1022E41-D088-4FF0-5107-DA5747A79F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13" y="2488092"/>
            <a:ext cx="2006683" cy="16044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21C53AB-98ED-0882-FADC-467C1D3DC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98" y="4001333"/>
            <a:ext cx="2152666" cy="104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29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50023-0679-F350-EC90-0AA80D0A9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98289"/>
            <a:ext cx="3932237" cy="81582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Organizing a Grassroots Effort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8930B-6221-0E2A-8B69-0E0E1BD4D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18794"/>
            <a:ext cx="3932237" cy="371422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Social Media…Essential But No Panacea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Know The Process…Or know the people that 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Finding “Influencers”, Institutional &amp; Individual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Traditional Media…Works Both 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Old Fashioned Canvassing…Very 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6AEFB2-9873-A318-1943-940315D77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9334" y="1003620"/>
            <a:ext cx="6467680" cy="485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84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03501-2265-E376-E51F-0198A1C31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521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The Theoretical Impact of Social Media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21405-595F-134E-30B7-36FE6AA30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Initial Awareness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Too Public (Email Is Your Friend)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Leaders and Everybody Else (Response vs Activism)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B479BA-FA70-8C6A-6D55-CE73AD72C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107" y="132234"/>
            <a:ext cx="3512211" cy="32758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A40D97-311B-68CD-1AFF-2E1B99D22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343" y="1659661"/>
            <a:ext cx="3199917" cy="35386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8A0FCB-E5AA-9E53-8A4F-005CB194E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182" y="3449955"/>
            <a:ext cx="3136635" cy="338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30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C169A-854D-C86D-651A-066247DD1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86561"/>
            <a:ext cx="3932237" cy="723550"/>
          </a:xfrm>
        </p:spPr>
        <p:txBody>
          <a:bodyPr/>
          <a:lstStyle/>
          <a:p>
            <a:r>
              <a:rPr lang="en-US" b="1" dirty="0"/>
              <a:t>Knowing the Process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2A24A7-D120-CA7C-561A-696C27E74C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5565" y="1436614"/>
            <a:ext cx="3932237" cy="332833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Non-owners can apply, great! Don’t look too closely at the process and approval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Time, Expertise &amp; Money required, </a:t>
            </a:r>
            <a:r>
              <a:rPr lang="en-US" dirty="0" err="1"/>
              <a:t>ie</a:t>
            </a:r>
            <a:r>
              <a:rPr lang="en-US" dirty="0"/>
              <a:t>., the developer pays people to be there, you’re a volunteer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Mediation &amp; Decision Points…Progress can stop at so many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Powerful groups will be against you…most likely publicly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Politically elected officials make the decision…and they hate making these decisions in the spotlight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1E23C2-AF3C-3E66-5EDE-0ABEAAC96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669" y="537152"/>
            <a:ext cx="4419827" cy="2444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B5DA8F-AB3F-3753-544A-FE49BFA3D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968" y="3429000"/>
            <a:ext cx="4432528" cy="164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68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E0F78-E85C-CEEF-7CE4-CB83C7DDB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4061"/>
            <a:ext cx="3932237" cy="1068388"/>
          </a:xfrm>
        </p:spPr>
        <p:txBody>
          <a:bodyPr/>
          <a:lstStyle/>
          <a:p>
            <a:pPr algn="ctr"/>
            <a:r>
              <a:rPr lang="en-US" b="1" dirty="0"/>
              <a:t>“Influencers”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0E8BA2-2ABA-B137-EE89-9C8B92B6D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62450"/>
            <a:ext cx="3932237" cy="210354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Institutions vs Individuals…both are 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“Who You Know vs What You Know” both have a role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7C8445-37B0-3E20-AE29-B2741404A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70" y="109057"/>
            <a:ext cx="6048286" cy="29300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9FBE2E-3F20-4E8B-8DE8-9F013C125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83" y="3078760"/>
            <a:ext cx="3034019" cy="3670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66C240-C19F-586D-F44F-5F056298D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269" y="3934436"/>
            <a:ext cx="2454428" cy="183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86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3CBA1-32F8-EBB1-51EE-FAD457070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3948"/>
            <a:ext cx="3932237" cy="790662"/>
          </a:xfrm>
        </p:spPr>
        <p:txBody>
          <a:bodyPr/>
          <a:lstStyle/>
          <a:p>
            <a:pPr algn="ctr"/>
            <a:r>
              <a:rPr lang="en-US" b="1" dirty="0"/>
              <a:t>The Traditional Media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9B4A7D-1E3B-9860-5E29-E40EC13AD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49011"/>
            <a:ext cx="3932237" cy="322047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Denver media love “owner-opposed” stories so they’ll reach out…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Initially. “Both Sides” dictates most of their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“Institutional” friends are critical for getting traditional media to continue to pay attention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Payoff in terms of attention is good and bad.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Good = reach more potential supporters.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Bad = developer/real estate lobbying groups with money and professional PR people will work against you (we again were very lucky)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C6394D-5B9D-9609-EE87-0BB5BA2CB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75" y="457200"/>
            <a:ext cx="3226462" cy="3605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76B1C9-D75B-7B3A-76BD-72A766C9A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545" y="457200"/>
            <a:ext cx="3375171" cy="3455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0A3918-A533-9591-3741-CB04A3CBB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46" y="4355080"/>
            <a:ext cx="5499383" cy="224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86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1465</TotalTime>
  <Words>607</Words>
  <Application>Microsoft Office PowerPoint</Application>
  <PresentationFormat>Widescreen</PresentationFormat>
  <Paragraphs>63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Grassroots Preservation: A Case Study</vt:lpstr>
      <vt:lpstr>Key Objectives</vt:lpstr>
      <vt:lpstr>Overview of Landmark Process</vt:lpstr>
      <vt:lpstr>1741 N Gaylord</vt:lpstr>
      <vt:lpstr>Organizing a Grassroots Effort</vt:lpstr>
      <vt:lpstr>The Theoretical Impact of Social Media</vt:lpstr>
      <vt:lpstr>Knowing the Process</vt:lpstr>
      <vt:lpstr>“Influencers”</vt:lpstr>
      <vt:lpstr>The Traditional Media</vt:lpstr>
      <vt:lpstr>Skillset Diversity or How to Run A Campaign</vt:lpstr>
      <vt:lpstr>End Results and 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Grassroots Preservation: A Case Study</dc:title>
  <dc:creator>scott holder</dc:creator>
  <cp:lastModifiedBy>scott holder</cp:lastModifiedBy>
  <cp:revision>13</cp:revision>
  <dcterms:created xsi:type="dcterms:W3CDTF">2024-01-04T17:05:33Z</dcterms:created>
  <dcterms:modified xsi:type="dcterms:W3CDTF">2024-01-18T17:05:39Z</dcterms:modified>
</cp:coreProperties>
</file>